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Fors" charset="1" panose="020B0003030001020000"/>
      <p:regular r:id="rId10"/>
    </p:embeddedFont>
    <p:embeddedFont>
      <p:font typeface="TT Fors Bold" charset="1" panose="020B0003030001020000"/>
      <p:regular r:id="rId11"/>
    </p:embeddedFont>
    <p:embeddedFont>
      <p:font typeface="TT Fors Italics" charset="1" panose="020B0003030001020000"/>
      <p:regular r:id="rId12"/>
    </p:embeddedFont>
    <p:embeddedFont>
      <p:font typeface="TT Fors Bold Italics" charset="1" panose="020B000303000102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TT Norms" charset="1" panose="02000503030000020003"/>
      <p:regular r:id="rId20"/>
    </p:embeddedFont>
    <p:embeddedFont>
      <p:font typeface="TT Norms Bold" charset="1" panose="02000803030000020004"/>
      <p:regular r:id="rId21"/>
    </p:embeddedFont>
    <p:embeddedFont>
      <p:font typeface="TT Norms Italics" charset="1" panose="02000503030000090003"/>
      <p:regular r:id="rId22"/>
    </p:embeddedFont>
    <p:embeddedFont>
      <p:font typeface="TT Norms Bold Italics" charset="1" panose="02000803020000090004"/>
      <p:regular r:id="rId23"/>
    </p:embeddedFont>
    <p:embeddedFont>
      <p:font typeface="TT Norms Light" charset="1" panose="02000503020000020003"/>
      <p:regular r:id="rId24"/>
    </p:embeddedFont>
    <p:embeddedFont>
      <p:font typeface="TT Norms Light Italics" charset="1" panose="02000503020000090003"/>
      <p:regular r:id="rId25"/>
    </p:embeddedFont>
    <p:embeddedFont>
      <p:font typeface="TT Norms Ultra-Bold" charset="1" panose="02000503040000020004"/>
      <p:regular r:id="rId26"/>
    </p:embeddedFont>
    <p:embeddedFont>
      <p:font typeface="TT Norms Ultra-Bold Italics" charset="1" panose="02000503020000090004"/>
      <p:regular r:id="rId27"/>
    </p:embeddedFont>
    <p:embeddedFont>
      <p:font typeface="TT Norms Heavy" charset="1" panose="02000503050000020004"/>
      <p:regular r:id="rId28"/>
    </p:embeddedFont>
    <p:embeddedFont>
      <p:font typeface="TT Norms Heavy Italics" charset="1" panose="0200050302000009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0.png" Type="http://schemas.openxmlformats.org/officeDocument/2006/relationships/image"/><Relationship Id="rId4" Target="../media/image12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258768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2891" y="5325161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14024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4166" r="0" b="-416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07879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9806" y="4221667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8071" r="0" b="-26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304376" y="1028700"/>
            <a:ext cx="1679248" cy="1542724"/>
          </a:xfrm>
          <a:custGeom>
            <a:avLst/>
            <a:gdLst/>
            <a:ahLst/>
            <a:cxnLst/>
            <a:rect r="r" b="b" t="t" l="l"/>
            <a:pathLst>
              <a:path h="1542724" w="1679248">
                <a:moveTo>
                  <a:pt x="0" y="0"/>
                </a:moveTo>
                <a:lnTo>
                  <a:pt x="1679248" y="0"/>
                </a:lnTo>
                <a:lnTo>
                  <a:pt x="1679248" y="1542724"/>
                </a:lnTo>
                <a:lnTo>
                  <a:pt x="0" y="154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70325" y="561340"/>
            <a:ext cx="5255675" cy="561658"/>
            <a:chOff x="0" y="0"/>
            <a:chExt cx="7007567" cy="7488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9956" y="2584850"/>
            <a:ext cx="1559536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2A3D6D"/>
                </a:solidFill>
                <a:latin typeface="TT Norms Bold"/>
              </a:rPr>
              <a:t>Aktabarni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124" y="964689"/>
            <a:ext cx="17121752" cy="8338572"/>
            <a:chOff x="0" y="0"/>
            <a:chExt cx="4509433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9433" cy="2196167"/>
            </a:xfrm>
            <a:custGeom>
              <a:avLst/>
              <a:gdLst/>
              <a:ahLst/>
              <a:cxnLst/>
              <a:rect r="r" b="b" t="t" l="l"/>
              <a:pathLst>
                <a:path h="2196167" w="4509433">
                  <a:moveTo>
                    <a:pt x="23061" y="0"/>
                  </a:moveTo>
                  <a:lnTo>
                    <a:pt x="4486372" y="0"/>
                  </a:lnTo>
                  <a:cubicBezTo>
                    <a:pt x="4499108" y="0"/>
                    <a:pt x="4509433" y="10325"/>
                    <a:pt x="4509433" y="23061"/>
                  </a:cubicBezTo>
                  <a:lnTo>
                    <a:pt x="4509433" y="2173107"/>
                  </a:lnTo>
                  <a:cubicBezTo>
                    <a:pt x="4509433" y="2179223"/>
                    <a:pt x="4507003" y="2185088"/>
                    <a:pt x="4502679" y="2189413"/>
                  </a:cubicBezTo>
                  <a:cubicBezTo>
                    <a:pt x="4498354" y="2193738"/>
                    <a:pt x="4492488" y="2196167"/>
                    <a:pt x="4486372" y="2196167"/>
                  </a:cubicBezTo>
                  <a:lnTo>
                    <a:pt x="23061" y="2196167"/>
                  </a:lnTo>
                  <a:cubicBezTo>
                    <a:pt x="10325" y="2196167"/>
                    <a:pt x="0" y="2185843"/>
                    <a:pt x="0" y="2173107"/>
                  </a:cubicBezTo>
                  <a:lnTo>
                    <a:pt x="0" y="23061"/>
                  </a:lnTo>
                  <a:cubicBezTo>
                    <a:pt x="0" y="10325"/>
                    <a:pt x="10325" y="0"/>
                    <a:pt x="23061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99990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90715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3951" r="0" b="-395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08634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74063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777" r="0" b="-277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126553" y="1353474"/>
            <a:ext cx="3751219" cy="7502438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239401" y="1484241"/>
            <a:ext cx="3620452" cy="7240904"/>
            <a:chOff x="0" y="0"/>
            <a:chExt cx="317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87" t="-6969" r="0" b="-4166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191936" y="1455666"/>
            <a:ext cx="3620452" cy="7240904"/>
            <a:chOff x="0" y="0"/>
            <a:chExt cx="317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4735" t="-8825" r="-5893" b="-288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4625" y="964689"/>
            <a:ext cx="12708439" cy="8338572"/>
            <a:chOff x="0" y="0"/>
            <a:chExt cx="3347079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079" cy="2196167"/>
            </a:xfrm>
            <a:custGeom>
              <a:avLst/>
              <a:gdLst/>
              <a:ahLst/>
              <a:cxnLst/>
              <a:rect r="r" b="b" t="t" l="l"/>
              <a:pathLst>
                <a:path h="2196167" w="3347079">
                  <a:moveTo>
                    <a:pt x="31069" y="0"/>
                  </a:moveTo>
                  <a:lnTo>
                    <a:pt x="3316010" y="0"/>
                  </a:lnTo>
                  <a:cubicBezTo>
                    <a:pt x="3333169" y="0"/>
                    <a:pt x="3347079" y="13910"/>
                    <a:pt x="3347079" y="31069"/>
                  </a:cubicBezTo>
                  <a:lnTo>
                    <a:pt x="3347079" y="2165098"/>
                  </a:lnTo>
                  <a:cubicBezTo>
                    <a:pt x="3347079" y="2173338"/>
                    <a:pt x="3343805" y="2181241"/>
                    <a:pt x="3337979" y="2187067"/>
                  </a:cubicBezTo>
                  <a:cubicBezTo>
                    <a:pt x="3332152" y="2192894"/>
                    <a:pt x="3324250" y="2196167"/>
                    <a:pt x="3316010" y="2196167"/>
                  </a:cubicBezTo>
                  <a:lnTo>
                    <a:pt x="31069" y="2196167"/>
                  </a:lnTo>
                  <a:cubicBezTo>
                    <a:pt x="13910" y="2196167"/>
                    <a:pt x="0" y="2182257"/>
                    <a:pt x="0" y="2165098"/>
                  </a:cubicBezTo>
                  <a:lnTo>
                    <a:pt x="0" y="31069"/>
                  </a:lnTo>
                  <a:cubicBezTo>
                    <a:pt x="0" y="13910"/>
                    <a:pt x="13910" y="0"/>
                    <a:pt x="31069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31491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22216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777" r="0" b="-27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160201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240135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205564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777" r="0" b="-277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70902" y="1484241"/>
            <a:ext cx="3620452" cy="7240904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2777" r="0" b="-277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4625" y="964689"/>
            <a:ext cx="12708439" cy="8338572"/>
            <a:chOff x="0" y="0"/>
            <a:chExt cx="3347079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079" cy="2196167"/>
            </a:xfrm>
            <a:custGeom>
              <a:avLst/>
              <a:gdLst/>
              <a:ahLst/>
              <a:cxnLst/>
              <a:rect r="r" b="b" t="t" l="l"/>
              <a:pathLst>
                <a:path h="2196167" w="3347079">
                  <a:moveTo>
                    <a:pt x="31069" y="0"/>
                  </a:moveTo>
                  <a:lnTo>
                    <a:pt x="3316010" y="0"/>
                  </a:lnTo>
                  <a:cubicBezTo>
                    <a:pt x="3333169" y="0"/>
                    <a:pt x="3347079" y="13910"/>
                    <a:pt x="3347079" y="31069"/>
                  </a:cubicBezTo>
                  <a:lnTo>
                    <a:pt x="3347079" y="2165098"/>
                  </a:lnTo>
                  <a:cubicBezTo>
                    <a:pt x="3347079" y="2173338"/>
                    <a:pt x="3343805" y="2181241"/>
                    <a:pt x="3337979" y="2187067"/>
                  </a:cubicBezTo>
                  <a:cubicBezTo>
                    <a:pt x="3332152" y="2192894"/>
                    <a:pt x="3324250" y="2196167"/>
                    <a:pt x="3316010" y="2196167"/>
                  </a:cubicBezTo>
                  <a:lnTo>
                    <a:pt x="31069" y="2196167"/>
                  </a:lnTo>
                  <a:cubicBezTo>
                    <a:pt x="13910" y="2196167"/>
                    <a:pt x="0" y="2182257"/>
                    <a:pt x="0" y="2165098"/>
                  </a:cubicBezTo>
                  <a:lnTo>
                    <a:pt x="0" y="31069"/>
                  </a:lnTo>
                  <a:cubicBezTo>
                    <a:pt x="0" y="13910"/>
                    <a:pt x="13910" y="0"/>
                    <a:pt x="31069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31491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22216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160201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240135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205564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70902" y="1484241"/>
            <a:ext cx="3620452" cy="7240904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40" r="0" b="-1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4716" y="4520874"/>
            <a:ext cx="2626462" cy="2626462"/>
          </a:xfrm>
          <a:custGeom>
            <a:avLst/>
            <a:gdLst/>
            <a:ahLst/>
            <a:cxnLst/>
            <a:rect r="r" b="b" t="t" l="l"/>
            <a:pathLst>
              <a:path h="2626462" w="2626462">
                <a:moveTo>
                  <a:pt x="0" y="0"/>
                </a:moveTo>
                <a:lnTo>
                  <a:pt x="2626463" y="0"/>
                </a:lnTo>
                <a:lnTo>
                  <a:pt x="2626463" y="2626463"/>
                </a:lnTo>
                <a:lnTo>
                  <a:pt x="0" y="262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1854" y="4707891"/>
            <a:ext cx="1621677" cy="2439446"/>
          </a:xfrm>
          <a:custGeom>
            <a:avLst/>
            <a:gdLst/>
            <a:ahLst/>
            <a:cxnLst/>
            <a:rect r="r" b="b" t="t" l="l"/>
            <a:pathLst>
              <a:path h="2439446" w="1621677">
                <a:moveTo>
                  <a:pt x="0" y="0"/>
                </a:moveTo>
                <a:lnTo>
                  <a:pt x="1621677" y="0"/>
                </a:lnTo>
                <a:lnTo>
                  <a:pt x="1621677" y="2439446"/>
                </a:lnTo>
                <a:lnTo>
                  <a:pt x="0" y="243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3976" y="4520874"/>
            <a:ext cx="2404229" cy="2462163"/>
          </a:xfrm>
          <a:custGeom>
            <a:avLst/>
            <a:gdLst/>
            <a:ahLst/>
            <a:cxnLst/>
            <a:rect r="r" b="b" t="t" l="l"/>
            <a:pathLst>
              <a:path h="2462163" w="2404229">
                <a:moveTo>
                  <a:pt x="0" y="0"/>
                </a:moveTo>
                <a:lnTo>
                  <a:pt x="2404229" y="0"/>
                </a:lnTo>
                <a:lnTo>
                  <a:pt x="2404229" y="2462163"/>
                </a:lnTo>
                <a:lnTo>
                  <a:pt x="0" y="2462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8095" y="4426132"/>
            <a:ext cx="2815947" cy="2815947"/>
          </a:xfrm>
          <a:custGeom>
            <a:avLst/>
            <a:gdLst/>
            <a:ahLst/>
            <a:cxnLst/>
            <a:rect r="r" b="b" t="t" l="l"/>
            <a:pathLst>
              <a:path h="2815947" w="2815947">
                <a:moveTo>
                  <a:pt x="0" y="0"/>
                </a:moveTo>
                <a:lnTo>
                  <a:pt x="2815946" y="0"/>
                </a:lnTo>
                <a:lnTo>
                  <a:pt x="2815946" y="2815947"/>
                </a:lnTo>
                <a:lnTo>
                  <a:pt x="0" y="2815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90081"/>
            <a:ext cx="811530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2A3D6D"/>
                </a:solidFill>
                <a:latin typeface="TT Norms Bold"/>
              </a:rPr>
              <a:t>SOFTWARE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6935" y="4238069"/>
            <a:ext cx="12134130" cy="1810862"/>
            <a:chOff x="0" y="0"/>
            <a:chExt cx="16178840" cy="24144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90218" y="1930189"/>
              <a:ext cx="1179840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16178840" cy="1474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-400">
                  <a:solidFill>
                    <a:srgbClr val="2A3D6D"/>
                  </a:solidFill>
                  <a:latin typeface="TT Norms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472" y="364633"/>
            <a:ext cx="17331056" cy="187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1"/>
              </a:lnSpc>
            </a:pPr>
            <a:r>
              <a:rPr lang="en-US" sz="7241" spc="-362">
                <a:solidFill>
                  <a:srgbClr val="2A3D6D"/>
                </a:solidFill>
                <a:latin typeface="TT Norms Bold"/>
              </a:rPr>
              <a:t>TEAM  MEMBERS</a:t>
            </a:r>
          </a:p>
          <a:p>
            <a:pPr algn="ctr">
              <a:lnSpc>
                <a:spcPts val="724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8740" y="1707938"/>
            <a:ext cx="1433253" cy="1433253"/>
          </a:xfrm>
          <a:custGeom>
            <a:avLst/>
            <a:gdLst/>
            <a:ahLst/>
            <a:cxnLst/>
            <a:rect r="r" b="b" t="t" l="l"/>
            <a:pathLst>
              <a:path h="1433253" w="1433253">
                <a:moveTo>
                  <a:pt x="0" y="0"/>
                </a:moveTo>
                <a:lnTo>
                  <a:pt x="1433253" y="0"/>
                </a:lnTo>
                <a:lnTo>
                  <a:pt x="1433253" y="1433253"/>
                </a:lnTo>
                <a:lnTo>
                  <a:pt x="0" y="143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73682" y="1752094"/>
            <a:ext cx="3915668" cy="6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3">
                <a:solidFill>
                  <a:srgbClr val="000000"/>
                </a:solidFill>
                <a:latin typeface="TT Fors"/>
              </a:rPr>
              <a:t> Lama Aldhafeeri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0456" y="2458503"/>
            <a:ext cx="2982119" cy="6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3">
                <a:solidFill>
                  <a:srgbClr val="A4A9B2"/>
                </a:solidFill>
                <a:latin typeface="TT Fors"/>
              </a:rPr>
              <a:t>Team Leader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8656" y="3937741"/>
            <a:ext cx="5249019" cy="6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3">
                <a:solidFill>
                  <a:srgbClr val="000000"/>
                </a:solidFill>
                <a:latin typeface="TT Fors"/>
              </a:rPr>
              <a:t>Mohammed Alawashiz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9136" y="6124856"/>
            <a:ext cx="4747692" cy="6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3">
                <a:solidFill>
                  <a:srgbClr val="000000"/>
                </a:solidFill>
                <a:latin typeface="TT Fors"/>
              </a:rPr>
              <a:t>Mohammed Alshehri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08288" y="8311972"/>
            <a:ext cx="3189387" cy="6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3">
                <a:solidFill>
                  <a:srgbClr val="000000"/>
                </a:solidFill>
                <a:latin typeface="TT Fors"/>
              </a:rPr>
              <a:t>Abrar Alotaibi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584422" y="7973267"/>
            <a:ext cx="1433253" cy="1433253"/>
          </a:xfrm>
          <a:custGeom>
            <a:avLst/>
            <a:gdLst/>
            <a:ahLst/>
            <a:cxnLst/>
            <a:rect r="r" b="b" t="t" l="l"/>
            <a:pathLst>
              <a:path h="1433253" w="1433253">
                <a:moveTo>
                  <a:pt x="0" y="0"/>
                </a:moveTo>
                <a:lnTo>
                  <a:pt x="1433253" y="0"/>
                </a:lnTo>
                <a:lnTo>
                  <a:pt x="1433253" y="1433253"/>
                </a:lnTo>
                <a:lnTo>
                  <a:pt x="0" y="143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732030" y="5835164"/>
            <a:ext cx="1433253" cy="1433253"/>
          </a:xfrm>
          <a:custGeom>
            <a:avLst/>
            <a:gdLst/>
            <a:ahLst/>
            <a:cxnLst/>
            <a:rect r="r" b="b" t="t" l="l"/>
            <a:pathLst>
              <a:path h="1433253" w="1433253">
                <a:moveTo>
                  <a:pt x="0" y="0"/>
                </a:moveTo>
                <a:lnTo>
                  <a:pt x="1433252" y="0"/>
                </a:lnTo>
                <a:lnTo>
                  <a:pt x="1433252" y="1433253"/>
                </a:lnTo>
                <a:lnTo>
                  <a:pt x="0" y="143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81993" y="3763736"/>
            <a:ext cx="1433253" cy="1433253"/>
          </a:xfrm>
          <a:custGeom>
            <a:avLst/>
            <a:gdLst/>
            <a:ahLst/>
            <a:cxnLst/>
            <a:rect r="r" b="b" t="t" l="l"/>
            <a:pathLst>
              <a:path h="1433253" w="1433253">
                <a:moveTo>
                  <a:pt x="0" y="0"/>
                </a:moveTo>
                <a:lnTo>
                  <a:pt x="1433252" y="0"/>
                </a:lnTo>
                <a:lnTo>
                  <a:pt x="1433252" y="1433253"/>
                </a:lnTo>
                <a:lnTo>
                  <a:pt x="0" y="143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30270" y="4207003"/>
            <a:ext cx="5227460" cy="201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9"/>
              </a:lnSpc>
            </a:pPr>
            <a:r>
              <a:rPr lang="en-US" sz="7739" spc="-386">
                <a:solidFill>
                  <a:srgbClr val="2A3D6D"/>
                </a:solidFill>
                <a:latin typeface="TT Norms Bold"/>
              </a:rPr>
              <a:t>PROBLEM!! </a:t>
            </a:r>
          </a:p>
          <a:p>
            <a:pPr>
              <a:lnSpc>
                <a:spcPts val="773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902502" y="9588895"/>
            <a:ext cx="6607115" cy="44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2670">
                <a:solidFill>
                  <a:srgbClr val="CB6CE6"/>
                </a:solidFill>
                <a:latin typeface="TT Fors Bold"/>
              </a:rPr>
              <a:t>NEXT</a:t>
            </a:r>
          </a:p>
        </p:txBody>
      </p:sp>
      <p:sp>
        <p:nvSpPr>
          <p:cNvPr name="AutoShape 4" id="4"/>
          <p:cNvSpPr/>
          <p:nvPr/>
        </p:nvSpPr>
        <p:spPr>
          <a:xfrm>
            <a:off x="9697675" y="9855552"/>
            <a:ext cx="477170" cy="0"/>
          </a:xfrm>
          <a:prstGeom prst="line">
            <a:avLst/>
          </a:prstGeom>
          <a:ln cap="flat" w="57150">
            <a:solidFill>
              <a:srgbClr val="CB6CE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9187" y="2970949"/>
            <a:ext cx="4729625" cy="4345103"/>
          </a:xfrm>
          <a:custGeom>
            <a:avLst/>
            <a:gdLst/>
            <a:ahLst/>
            <a:cxnLst/>
            <a:rect r="r" b="b" t="t" l="l"/>
            <a:pathLst>
              <a:path h="4345103" w="4729625">
                <a:moveTo>
                  <a:pt x="0" y="0"/>
                </a:moveTo>
                <a:lnTo>
                  <a:pt x="4729626" y="0"/>
                </a:lnTo>
                <a:lnTo>
                  <a:pt x="4729626" y="4345102"/>
                </a:lnTo>
                <a:lnTo>
                  <a:pt x="0" y="434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75966"/>
            <a:ext cx="18288000" cy="7591507"/>
            <a:chOff x="0" y="0"/>
            <a:chExt cx="24384000" cy="101220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300995" y="2560223"/>
              <a:ext cx="17782010" cy="5887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80"/>
                </a:lnSpc>
              </a:pPr>
              <a:r>
                <a:rPr lang="en-US" sz="5057">
                  <a:solidFill>
                    <a:srgbClr val="545454"/>
                  </a:solidFill>
                  <a:latin typeface="TT Fors"/>
                </a:rPr>
                <a:t>- Create exams.</a:t>
              </a:r>
            </a:p>
            <a:p>
              <a:pPr algn="ctr">
                <a:lnSpc>
                  <a:spcPts val="7080"/>
                </a:lnSpc>
              </a:pPr>
            </a:p>
            <a:p>
              <a:pPr algn="ctr">
                <a:lnSpc>
                  <a:spcPts val="7080"/>
                </a:lnSpc>
              </a:pPr>
              <a:r>
                <a:rPr lang="en-US" sz="5057">
                  <a:solidFill>
                    <a:srgbClr val="545454"/>
                  </a:solidFill>
                  <a:latin typeface="TT Fors"/>
                </a:rPr>
                <a:t> - Private or public.</a:t>
              </a:r>
            </a:p>
            <a:p>
              <a:pPr algn="ctr">
                <a:lnSpc>
                  <a:spcPts val="7080"/>
                </a:lnSpc>
              </a:pPr>
            </a:p>
            <a:p>
              <a:pPr algn="ctr">
                <a:lnSpc>
                  <a:spcPts val="7080"/>
                </a:lnSpc>
                <a:spcBef>
                  <a:spcPct val="0"/>
                </a:spcBef>
              </a:pPr>
              <a:r>
                <a:rPr lang="en-US" sz="5057">
                  <a:solidFill>
                    <a:srgbClr val="545454"/>
                  </a:solidFill>
                  <a:latin typeface="TT Fors"/>
                </a:rPr>
                <a:t> - Calendar!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24384000" cy="1402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41"/>
                </a:lnSpc>
              </a:pPr>
              <a:r>
                <a:rPr lang="en-US" sz="7641" spc="-382">
                  <a:solidFill>
                    <a:srgbClr val="2A3D6D"/>
                  </a:solidFill>
                  <a:latin typeface="TT Norms Bold"/>
                </a:rPr>
                <a:t>FEATURES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410499" y="9503648"/>
              <a:ext cx="9295908" cy="618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45"/>
                </a:lnSpc>
              </a:pPr>
              <a:r>
                <a:rPr lang="en-US" sz="2818">
                  <a:solidFill>
                    <a:srgbClr val="CB6CE6"/>
                  </a:solidFill>
                  <a:latin typeface="TT Fors Bold"/>
                </a:rPr>
                <a:t>NEXT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12970996" y="9868966"/>
              <a:ext cx="671357" cy="0"/>
            </a:xfrm>
            <a:prstGeom prst="line">
              <a:avLst/>
            </a:prstGeom>
            <a:ln cap="flat" w="76563">
              <a:solidFill>
                <a:srgbClr val="CB6CE6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9359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05734" y="1028700"/>
            <a:ext cx="9014201" cy="8229600"/>
            <a:chOff x="0" y="0"/>
            <a:chExt cx="237411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4111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74111">
                  <a:moveTo>
                    <a:pt x="43802" y="0"/>
                  </a:moveTo>
                  <a:lnTo>
                    <a:pt x="2330309" y="0"/>
                  </a:lnTo>
                  <a:cubicBezTo>
                    <a:pt x="2341926" y="0"/>
                    <a:pt x="2353067" y="4615"/>
                    <a:pt x="2361281" y="12829"/>
                  </a:cubicBezTo>
                  <a:cubicBezTo>
                    <a:pt x="2369496" y="21044"/>
                    <a:pt x="2374111" y="32185"/>
                    <a:pt x="2374111" y="43802"/>
                  </a:cubicBezTo>
                  <a:lnTo>
                    <a:pt x="2374111" y="2123665"/>
                  </a:lnTo>
                  <a:cubicBezTo>
                    <a:pt x="2374111" y="2135282"/>
                    <a:pt x="2369496" y="2146423"/>
                    <a:pt x="2361281" y="2154637"/>
                  </a:cubicBezTo>
                  <a:cubicBezTo>
                    <a:pt x="2353067" y="2162852"/>
                    <a:pt x="2341926" y="2167467"/>
                    <a:pt x="2330309" y="2167467"/>
                  </a:cubicBezTo>
                  <a:lnTo>
                    <a:pt x="43802" y="2167467"/>
                  </a:lnTo>
                  <a:cubicBezTo>
                    <a:pt x="32185" y="2167467"/>
                    <a:pt x="21044" y="2162852"/>
                    <a:pt x="12829" y="2154637"/>
                  </a:cubicBezTo>
                  <a:cubicBezTo>
                    <a:pt x="4615" y="2146423"/>
                    <a:pt x="0" y="2135282"/>
                    <a:pt x="0" y="2123665"/>
                  </a:cubicBezTo>
                  <a:lnTo>
                    <a:pt x="0" y="43802"/>
                  </a:lnTo>
                  <a:cubicBezTo>
                    <a:pt x="0" y="32185"/>
                    <a:pt x="4615" y="21044"/>
                    <a:pt x="12829" y="12829"/>
                  </a:cubicBezTo>
                  <a:cubicBezTo>
                    <a:pt x="21044" y="4615"/>
                    <a:pt x="32185" y="0"/>
                    <a:pt x="43802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  <a:ln w="38100" cap="rnd">
              <a:solidFill>
                <a:srgbClr val="000000">
                  <a:alpha val="67843"/>
                </a:srgbClr>
              </a:solidFill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56697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3028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54931" y="1432290"/>
            <a:ext cx="3768360" cy="7536721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4166" r="0" b="-41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777" r="0" b="-277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02379" y="1382756"/>
            <a:ext cx="3751219" cy="7502438"/>
            <a:chOff x="0" y="0"/>
            <a:chExt cx="317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4166" r="0" b="-416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7" id="17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7401684" y="250190"/>
            <a:ext cx="1383506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2A3D6D"/>
                </a:solidFill>
                <a:latin typeface="Canva Sans Bold"/>
              </a:rPr>
              <a:t>Auth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124" y="964689"/>
            <a:ext cx="17121752" cy="8338572"/>
            <a:chOff x="0" y="0"/>
            <a:chExt cx="4509433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9433" cy="2196167"/>
            </a:xfrm>
            <a:custGeom>
              <a:avLst/>
              <a:gdLst/>
              <a:ahLst/>
              <a:cxnLst/>
              <a:rect r="r" b="b" t="t" l="l"/>
              <a:pathLst>
                <a:path h="2196167" w="4509433">
                  <a:moveTo>
                    <a:pt x="23061" y="0"/>
                  </a:moveTo>
                  <a:lnTo>
                    <a:pt x="4486372" y="0"/>
                  </a:lnTo>
                  <a:cubicBezTo>
                    <a:pt x="4499108" y="0"/>
                    <a:pt x="4509433" y="10325"/>
                    <a:pt x="4509433" y="23061"/>
                  </a:cubicBezTo>
                  <a:lnTo>
                    <a:pt x="4509433" y="2173107"/>
                  </a:lnTo>
                  <a:cubicBezTo>
                    <a:pt x="4509433" y="2179223"/>
                    <a:pt x="4507003" y="2185088"/>
                    <a:pt x="4502679" y="2189413"/>
                  </a:cubicBezTo>
                  <a:cubicBezTo>
                    <a:pt x="4498354" y="2193738"/>
                    <a:pt x="4492488" y="2196167"/>
                    <a:pt x="4486372" y="2196167"/>
                  </a:cubicBezTo>
                  <a:lnTo>
                    <a:pt x="23061" y="2196167"/>
                  </a:lnTo>
                  <a:cubicBezTo>
                    <a:pt x="10325" y="2196167"/>
                    <a:pt x="0" y="2185843"/>
                    <a:pt x="0" y="2173107"/>
                  </a:cubicBezTo>
                  <a:lnTo>
                    <a:pt x="0" y="23061"/>
                  </a:lnTo>
                  <a:cubicBezTo>
                    <a:pt x="0" y="10325"/>
                    <a:pt x="10325" y="0"/>
                    <a:pt x="23061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99990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90715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777" r="0" b="-27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08634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74063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4811" r="0" b="-74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126553" y="1353474"/>
            <a:ext cx="3751219" cy="7502438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239401" y="1484241"/>
            <a:ext cx="3620452" cy="7240904"/>
            <a:chOff x="0" y="0"/>
            <a:chExt cx="317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2777" r="0" b="-2777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191936" y="1455666"/>
            <a:ext cx="3620452" cy="7240904"/>
            <a:chOff x="0" y="0"/>
            <a:chExt cx="317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3361" r="0" b="-3361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83124" y="191770"/>
            <a:ext cx="2322771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2A3D6D"/>
                </a:solidFill>
                <a:latin typeface="Canva Sans Bold"/>
              </a:rPr>
              <a:t>Main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124" y="964689"/>
            <a:ext cx="17121752" cy="8338572"/>
            <a:chOff x="0" y="0"/>
            <a:chExt cx="4509433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9433" cy="2196167"/>
            </a:xfrm>
            <a:custGeom>
              <a:avLst/>
              <a:gdLst/>
              <a:ahLst/>
              <a:cxnLst/>
              <a:rect r="r" b="b" t="t" l="l"/>
              <a:pathLst>
                <a:path h="2196167" w="4509433">
                  <a:moveTo>
                    <a:pt x="23061" y="0"/>
                  </a:moveTo>
                  <a:lnTo>
                    <a:pt x="4486372" y="0"/>
                  </a:lnTo>
                  <a:cubicBezTo>
                    <a:pt x="4499108" y="0"/>
                    <a:pt x="4509433" y="10325"/>
                    <a:pt x="4509433" y="23061"/>
                  </a:cubicBezTo>
                  <a:lnTo>
                    <a:pt x="4509433" y="2173107"/>
                  </a:lnTo>
                  <a:cubicBezTo>
                    <a:pt x="4509433" y="2179223"/>
                    <a:pt x="4507003" y="2185088"/>
                    <a:pt x="4502679" y="2189413"/>
                  </a:cubicBezTo>
                  <a:cubicBezTo>
                    <a:pt x="4498354" y="2193738"/>
                    <a:pt x="4492488" y="2196167"/>
                    <a:pt x="4486372" y="2196167"/>
                  </a:cubicBezTo>
                  <a:lnTo>
                    <a:pt x="23061" y="2196167"/>
                  </a:lnTo>
                  <a:cubicBezTo>
                    <a:pt x="10325" y="2196167"/>
                    <a:pt x="0" y="2185843"/>
                    <a:pt x="0" y="2173107"/>
                  </a:cubicBezTo>
                  <a:lnTo>
                    <a:pt x="0" y="23061"/>
                  </a:lnTo>
                  <a:cubicBezTo>
                    <a:pt x="0" y="10325"/>
                    <a:pt x="10325" y="0"/>
                    <a:pt x="23061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99990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90715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777" r="0" b="-27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08634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74063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4428" r="0" b="-112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126553" y="1353474"/>
            <a:ext cx="3751219" cy="7502438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239401" y="1484241"/>
            <a:ext cx="3620452" cy="7240904"/>
            <a:chOff x="0" y="0"/>
            <a:chExt cx="317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2777" r="0" b="-2777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191936" y="1455666"/>
            <a:ext cx="3620452" cy="7240904"/>
            <a:chOff x="0" y="0"/>
            <a:chExt cx="317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777" r="0" b="-2777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124" y="964689"/>
            <a:ext cx="17121752" cy="8338572"/>
            <a:chOff x="0" y="0"/>
            <a:chExt cx="4509433" cy="21961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9433" cy="2196167"/>
            </a:xfrm>
            <a:custGeom>
              <a:avLst/>
              <a:gdLst/>
              <a:ahLst/>
              <a:cxnLst/>
              <a:rect r="r" b="b" t="t" l="l"/>
              <a:pathLst>
                <a:path h="2196167" w="4509433">
                  <a:moveTo>
                    <a:pt x="23061" y="0"/>
                  </a:moveTo>
                  <a:lnTo>
                    <a:pt x="4486372" y="0"/>
                  </a:lnTo>
                  <a:cubicBezTo>
                    <a:pt x="4499108" y="0"/>
                    <a:pt x="4509433" y="10325"/>
                    <a:pt x="4509433" y="23061"/>
                  </a:cubicBezTo>
                  <a:lnTo>
                    <a:pt x="4509433" y="2173107"/>
                  </a:lnTo>
                  <a:cubicBezTo>
                    <a:pt x="4509433" y="2179223"/>
                    <a:pt x="4507003" y="2185088"/>
                    <a:pt x="4502679" y="2189413"/>
                  </a:cubicBezTo>
                  <a:cubicBezTo>
                    <a:pt x="4498354" y="2193738"/>
                    <a:pt x="4492488" y="2196167"/>
                    <a:pt x="4486372" y="2196167"/>
                  </a:cubicBezTo>
                  <a:lnTo>
                    <a:pt x="23061" y="2196167"/>
                  </a:lnTo>
                  <a:cubicBezTo>
                    <a:pt x="10325" y="2196167"/>
                    <a:pt x="0" y="2185843"/>
                    <a:pt x="0" y="2173107"/>
                  </a:cubicBezTo>
                  <a:lnTo>
                    <a:pt x="0" y="23061"/>
                  </a:lnTo>
                  <a:cubicBezTo>
                    <a:pt x="0" y="10325"/>
                    <a:pt x="10325" y="0"/>
                    <a:pt x="23061" y="0"/>
                  </a:cubicBezTo>
                  <a:close/>
                </a:path>
              </a:pathLst>
            </a:custGeom>
            <a:solidFill>
              <a:srgbClr val="818CBB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99990" y="1223941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3"/>
                </a:lnTo>
                <a:lnTo>
                  <a:pt x="0" y="776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90715" y="1353474"/>
            <a:ext cx="3751219" cy="7502438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777" r="0" b="-27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1392281"/>
            <a:ext cx="3796582" cy="7593163"/>
            <a:chOff x="0" y="0"/>
            <a:chExt cx="317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08634" y="1353474"/>
            <a:ext cx="3751219" cy="7502438"/>
            <a:chOff x="0" y="0"/>
            <a:chExt cx="317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74063" y="1437644"/>
            <a:ext cx="3751219" cy="7502438"/>
            <a:chOff x="0" y="0"/>
            <a:chExt cx="317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777" r="0" b="-277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126553" y="1353474"/>
            <a:ext cx="3751219" cy="7502438"/>
            <a:chOff x="0" y="0"/>
            <a:chExt cx="317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505" r="0" b="-5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239401" y="1484241"/>
            <a:ext cx="3620452" cy="7240904"/>
            <a:chOff x="0" y="0"/>
            <a:chExt cx="317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2777" r="0" b="-2777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191936" y="1455666"/>
            <a:ext cx="3620452" cy="7240904"/>
            <a:chOff x="0" y="0"/>
            <a:chExt cx="317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777" r="0" b="-2777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DAFuOZLjiRQ</dc:identifier>
  <dcterms:modified xsi:type="dcterms:W3CDTF">2011-08-01T06:04:30Z</dcterms:modified>
  <cp:revision>1</cp:revision>
  <dc:title>Aktabarni App</dc:title>
</cp:coreProperties>
</file>